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58400" cy="100584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C1BBD-0340-4EDA-7122-B2B925E350E9}" v="19" dt="2024-08-19T14:11:27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ableStyles" Target="tableStyle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0" /><Relationship Type="http://schemas.openxmlformats.org/officeDocument/2006/relationships/slide" Target="slides/slide3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7300" y="1646133"/>
            <a:ext cx="7543800" cy="3501813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7300" y="5282989"/>
            <a:ext cx="7543800" cy="2428451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98042" y="535517"/>
            <a:ext cx="2168843" cy="852402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1515" y="535517"/>
            <a:ext cx="6380798" cy="852402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276" y="2507617"/>
            <a:ext cx="8675370" cy="4184014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6276" y="6731213"/>
            <a:ext cx="8675370" cy="2200274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82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82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1515" y="2677584"/>
            <a:ext cx="4274820" cy="63819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2065" y="2677584"/>
            <a:ext cx="4274820" cy="63819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825" y="535517"/>
            <a:ext cx="8675370" cy="194415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2826" y="2465706"/>
            <a:ext cx="4255174" cy="1208404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2826" y="3674110"/>
            <a:ext cx="4255174" cy="54040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92065" y="2465706"/>
            <a:ext cx="4276130" cy="1208404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92065" y="3674110"/>
            <a:ext cx="4276130" cy="54040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825" y="670560"/>
            <a:ext cx="3244096" cy="23469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6130" y="1448224"/>
            <a:ext cx="5092065" cy="7147983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2825" y="3017520"/>
            <a:ext cx="3244096" cy="5590329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825" y="670560"/>
            <a:ext cx="3244096" cy="23469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76130" y="1448224"/>
            <a:ext cx="5092065" cy="7147983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2825" y="3017520"/>
            <a:ext cx="3244096" cy="5590329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1515" y="535517"/>
            <a:ext cx="867537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1515" y="2677584"/>
            <a:ext cx="867537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1515" y="9322647"/>
            <a:ext cx="22631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31845" y="9322647"/>
            <a:ext cx="339471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03745" y="9322647"/>
            <a:ext cx="22631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807D3-6F6A-0D14-CE22-D83967CB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3F538-E83F-DD4C-63A2-EBACBBF6E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23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13AC0-426D-17AE-BBC1-860D0CDA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593EB9-93EA-1CF4-907A-26F6A9FE2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92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4E038-95AB-9E40-C9E0-281B51F9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D11D1E-EE2E-8FA2-1CFC-57A439C99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41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FFC30-32B6-B339-FC30-764BF630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2248AE-27A0-C4B3-B459-906BA81C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42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FB763-D8F9-86A6-D903-08957F97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8F8569-532B-AB11-453C-A7D4941F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64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38421-CD6F-ACBB-506B-23CD2309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828BB8-6632-5B2B-332F-6C5A2094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99764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19</cp:revision>
  <dcterms:created xsi:type="dcterms:W3CDTF">2012-07-30T21:06:50Z</dcterms:created>
  <dcterms:modified xsi:type="dcterms:W3CDTF">2024-08-19T14:11:28Z</dcterms:modified>
</cp:coreProperties>
</file>